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4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7" r:id="rId25"/>
    <p:sldId id="771" r:id="rId26"/>
    <p:sldId id="678" r:id="rId27"/>
    <p:sldId id="776" r:id="rId28"/>
    <p:sldId id="722" r:id="rId29"/>
    <p:sldId id="758" r:id="rId30"/>
    <p:sldId id="778" r:id="rId31"/>
    <p:sldId id="725" r:id="rId32"/>
    <p:sldId id="762" r:id="rId33"/>
    <p:sldId id="779" r:id="rId34"/>
    <p:sldId id="774" r:id="rId35"/>
    <p:sldId id="780" r:id="rId36"/>
    <p:sldId id="717" r:id="rId37"/>
    <p:sldId id="726" r:id="rId38"/>
    <p:sldId id="740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786" r:id="rId50"/>
    <p:sldId id="718" r:id="rId51"/>
    <p:sldId id="728" r:id="rId52"/>
    <p:sldId id="730" r:id="rId53"/>
    <p:sldId id="792" r:id="rId54"/>
    <p:sldId id="793" r:id="rId55"/>
    <p:sldId id="729" r:id="rId56"/>
    <p:sldId id="796" r:id="rId57"/>
    <p:sldId id="702" r:id="rId58"/>
    <p:sldId id="703" r:id="rId59"/>
    <p:sldId id="704" r:id="rId60"/>
    <p:sldId id="763" r:id="rId61"/>
    <p:sldId id="765" r:id="rId62"/>
    <p:sldId id="794" r:id="rId63"/>
    <p:sldId id="719" r:id="rId64"/>
    <p:sldId id="766" r:id="rId65"/>
    <p:sldId id="734" r:id="rId66"/>
    <p:sldId id="732" r:id="rId67"/>
    <p:sldId id="720" r:id="rId68"/>
    <p:sldId id="797" r:id="rId69"/>
    <p:sldId id="735" r:id="rId70"/>
    <p:sldId id="768" r:id="rId71"/>
    <p:sldId id="767" r:id="rId72"/>
    <p:sldId id="785" r:id="rId7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76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48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不毛な空中戦やマサカリの投げ合いを避け、動いているもの（＝価値）を軸に会話することができるようになります。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これはまさに、「アジャイルテスティング」への移行を意味します。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ja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1.png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D4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障害検知速度の向上と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の施策・活動は全て、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売上・利益の向上の観点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から実施している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障害報告の内容の変化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以前はプログラムとエラーログの説明だけ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影響のあった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お客様とその数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被害総額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障害検知速度向上および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短縮の観点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からの対応策の提示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 dirty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にビジネスの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dirty="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dirty="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対外的な責任あるプロダクト提供者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3116</TotalTime>
  <Words>1940</Words>
  <Application>Microsoft Macintosh PowerPoint</Application>
  <PresentationFormat>画面に合わせる (4:3)</PresentationFormat>
  <Paragraphs>569</Paragraphs>
  <Slides>71</Slides>
  <Notes>68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71</vt:i4>
      </vt:variant>
    </vt:vector>
  </HeadingPairs>
  <TitlesOfParts>
    <vt:vector size="80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いまの課題</vt:lpstr>
      <vt:lpstr>いま試しているもの</vt:lpstr>
      <vt:lpstr>2. ビジネスの3つのKPI</vt:lpstr>
      <vt:lpstr>これまでの会話</vt:lpstr>
      <vt:lpstr>共通の語彙・価値観 (1)</vt:lpstr>
      <vt:lpstr>共通の語彙・価値観 (2)</vt:lpstr>
      <vt:lpstr>成果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解決方針</vt:lpstr>
      <vt:lpstr>補足1</vt:lpstr>
      <vt:lpstr>ビジネスの3つのKPI</vt:lpstr>
      <vt:lpstr>結論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5299</cp:revision>
  <dcterms:created xsi:type="dcterms:W3CDTF">2016-11-21T06:16:44Z</dcterms:created>
  <dcterms:modified xsi:type="dcterms:W3CDTF">2018-04-05T08:42:10Z</dcterms:modified>
</cp:coreProperties>
</file>